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Noto Sans TC" panose="020B0604020202020204" charset="-128"/>
      <p:regular r:id="rId16"/>
    </p:embeddedFont>
    <p:embeddedFont>
      <p:font typeface="Sora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296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53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Professional Resume Builder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830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Welcome to the AI-Powered Professional Resume Builder project! Our web application helps you build a professional resume using an intuitive, form-based interface.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6950"/>
            <a:ext cx="7556421" cy="1077278"/>
          </a:xfrm>
          <a:prstGeom prst="roundRect">
            <a:avLst>
              <a:gd name="adj" fmla="val 3158"/>
            </a:avLst>
          </a:prstGeom>
          <a:solidFill>
            <a:srgbClr val="212121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5410438"/>
            <a:ext cx="7102793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🗿</a:t>
            </a:r>
            <a:r>
              <a:rPr lang="en-US" sz="22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By Error 404</a:t>
            </a:r>
            <a:endParaRPr lang="en-US" sz="2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231C20-35ED-EF7F-4761-F56C921E0E8C}"/>
              </a:ext>
            </a:extLst>
          </p:cNvPr>
          <p:cNvSpPr/>
          <p:nvPr/>
        </p:nvSpPr>
        <p:spPr>
          <a:xfrm>
            <a:off x="12836769" y="7772400"/>
            <a:ext cx="1670539" cy="31652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66380"/>
            <a:ext cx="4919305" cy="329684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016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Editing, Smarter Results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1593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Powered by HTML5 and JavaScript. The resume builder uses &lt;section class="input-section"&gt; and &lt;section class="resume-preview"&gt;.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inputs (via &lt;input&gt; and &lt;textarea&gt; tags) trigger updateResume(). It dynamically renders changes in &lt;div id="resumeName"&gt;.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&lt;button onclick="autofillAI()"&gt; injects AI content. &lt;input type="file"&gt; and FileReader() handle photo previews.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1021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feature works without page reloads. The app blends technical precision with intuitive design for seamless resume crafting.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6254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8077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More Templates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Expand resume options with diverse, professional templates. Tailor resumes to various industries and roles.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28077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522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Job Recommendations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099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Get AI-driven job suggestions that match your skills and goals. Focus your job search.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5946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PDF Export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Download resumes in PDF format. Customize designs to make your resume unique.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74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&amp; 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363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Thank you for exploring our AI Resume Builder.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0544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presented an innovative tool to make resume creation efficient and effective.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290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43330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530906" y="4290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Highlights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78095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integration for smart content generation.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467" y="4290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4770537" y="43330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422583" y="4290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22583" y="478095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Intuitive design ensures accessibility.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9887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878860" y="60312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530906" y="5988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530906" y="647914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Fully responsive across devices.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737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Team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90" y="393620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29996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Aaditya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App Structure (HTML)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765" y="3936206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39446" y="4729996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Parth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UI/UX Design (CSS)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40" y="3936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472999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Harsh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Dynamic Features (JavaScript &amp; AI)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316" y="3936206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30997" y="472999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Harshal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Presentation &amp; Docs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5B237D7-41D6-CFEE-E2EF-610CCE62FE77}"/>
              </a:ext>
            </a:extLst>
          </p:cNvPr>
          <p:cNvSpPr/>
          <p:nvPr/>
        </p:nvSpPr>
        <p:spPr>
          <a:xfrm>
            <a:off x="12836769" y="7772400"/>
            <a:ext cx="1670539" cy="31652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738783"/>
            <a:ext cx="13175933" cy="1298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Skills or Obsolete Careers: Why Your Resume is the First Battlefield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2348865"/>
            <a:ext cx="819459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Literacy = Job Security: Outpace Peers or Risk Replacement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7234" y="2985016"/>
            <a:ext cx="13175933" cy="166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 today's AI-driven era, mastering artificial intelligence is no longer optional—it's survival. Professionals who harness AI tools skyrocket their productivity, leaving peers struggling to keep up. But here's the catch: even if you're AI-savvy, </a:t>
            </a:r>
            <a:r>
              <a:rPr lang="en-US" sz="160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your skills mean nothing without opportunities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The job market is ruthless—if your resume fails to impress, you'll stay invisible. Worse, if a colleague leverages AI to craft a flawless resume while yours gathers dust, </a:t>
            </a:r>
            <a:r>
              <a:rPr lang="en-US" sz="160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they'll seize the interview slot meant for you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The first battle isn't just about knowing AI—it's about proving you do.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7234" y="4958715"/>
            <a:ext cx="921127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Resumes Decide Your Fate: Let AI Craft Yours to Win the Interview War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7234" y="5594866"/>
            <a:ext cx="13175933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Your resume isn't a document—it's your ticket to the interview room. Hiring managers spend mere </a:t>
            </a:r>
            <a:r>
              <a:rPr lang="en-US" sz="160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6-8 seconds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scanning resumes. A weak one? Straight to the trash. That's where our </a:t>
            </a: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Resume Builder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steps in. Designed to outsmart applicant tracking systems (ATS) and human biases, it auto-generates crisp, keyword-optimized content, formats professionally, and highlights your AI-driven edge. This tool ensures your resume isn't just seen-it's unforgettable. In a world where AI decides who thrives, let it work </a:t>
            </a:r>
            <a:r>
              <a:rPr lang="en-US" sz="160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you, not </a:t>
            </a:r>
            <a:r>
              <a:rPr lang="en-US" sz="160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against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you.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7234" y="7158276"/>
            <a:ext cx="131759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7BFCE6-88AF-9D49-4E9D-043B0EFC4E02}"/>
              </a:ext>
            </a:extLst>
          </p:cNvPr>
          <p:cNvSpPr/>
          <p:nvPr/>
        </p:nvSpPr>
        <p:spPr>
          <a:xfrm>
            <a:off x="12836769" y="7772400"/>
            <a:ext cx="1670539" cy="31652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Common Resume Building Pitfalls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9592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Many job seekers find resume creation challenging due to difficulties in formatting, articulating their value, and avoiding common mistakes. A poorly written resume can significantly hinder their chances of landing an interview.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AI-Powered Resume Builder addresses these issues, offering an intuitive platform that guides users through each step to create a professional and effective resume.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8815"/>
            <a:ext cx="11913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in traditional resume creation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63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4088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366373"/>
            <a:ext cx="3962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Formatting Inconsistencies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85679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Manual formatting can lead to a visually unappealing resume.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3663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6"/>
          <p:cNvSpPr/>
          <p:nvPr/>
        </p:nvSpPr>
        <p:spPr>
          <a:xfrm>
            <a:off x="7513737" y="34088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366373"/>
            <a:ext cx="4340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Lack of Professional Guidance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85679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Traditional methods often lack guidance on effective content presentation.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64562"/>
            <a:ext cx="37289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Time-Consuming Process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55498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Manual resume building is lengthy and tedious.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513737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064562"/>
            <a:ext cx="4291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Difficulty in Articulating Skills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5554980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Struggling to compellingly present skills and experience.</a:t>
            </a:r>
            <a:endParaRPr lang="en-US" sz="17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327BDAC-6116-DB28-E189-9BB9E8D3B8CA}"/>
              </a:ext>
            </a:extLst>
          </p:cNvPr>
          <p:cNvSpPr/>
          <p:nvPr/>
        </p:nvSpPr>
        <p:spPr>
          <a:xfrm>
            <a:off x="12836769" y="7772400"/>
            <a:ext cx="1670539" cy="31652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2930"/>
            <a:ext cx="7664529" cy="1981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Unlocking Your Potential: Key Features of Our AI Resume Builder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735" y="311896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19031" y="3158609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6607" y="3118961"/>
            <a:ext cx="266723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Autofill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6607" y="3575923"/>
            <a:ext cx="69776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 suggestions for each resume section.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9735" y="4363164"/>
            <a:ext cx="475536" cy="47553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819031" y="4402812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6607" y="4363164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Resume Preview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6607" y="4820126"/>
            <a:ext cx="69776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 a real-time preview of your resume.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9735" y="5607368"/>
            <a:ext cx="475536" cy="47553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819031" y="5647015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6607" y="5607368"/>
            <a:ext cx="314313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Customization Options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6607" y="6064329"/>
            <a:ext cx="69776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Customize resume layout and formatting.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9735" y="685157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819031" y="6891218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6607" y="685157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Export and Print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6607" y="7308533"/>
            <a:ext cx="69776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Export your resume in various formats.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05695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Resume Creation Workflow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begin by logging into their accounts. They will use existing credentials or create a new account.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Entry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enter their job history and education data. They can also add skills and other relevant information.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Autofill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autofills resume sections. This feature saves users time and generates compelling content.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Customization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customize their resume. They can adjust layouts.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Export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export the completed resume. They can choose from multiple file formats.</a:t>
            </a:r>
            <a:endParaRPr lang="en-US" sz="15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EB8D35A-89BE-5613-81A8-2E4A76B1C82C}"/>
              </a:ext>
            </a:extLst>
          </p:cNvPr>
          <p:cNvSpPr/>
          <p:nvPr/>
        </p:nvSpPr>
        <p:spPr>
          <a:xfrm>
            <a:off x="12836769" y="7772400"/>
            <a:ext cx="1670539" cy="31652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69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 Experience? No Problem: Built for Everyone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041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Traditional resume builders overwhelm with complexity. Our builder prioritizes simplicity and user experience.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Featuring guided steps, AI tooltips, and a clean layout for first-time users.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661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Autofill provides one-click functionality. Resume building is as intuitive as texting.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205"/>
            <a:ext cx="11791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Clutter vs. Clarity: Why Our UI Dominates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3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Competitor’s UI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3441"/>
            <a:ext cx="5620226" cy="26808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699403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❌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Overwhelming menus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56841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❌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Manual data entry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14279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❌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Desktop-only design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2153960"/>
            <a:ext cx="32307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AI Resume Builder</a:t>
            </a:r>
            <a:endParaRPr lang="en-US" sz="2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763441"/>
            <a:ext cx="6244709" cy="296037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99521" y="5978962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Clean, labeled sections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599521" y="6436400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One-click AI Autofill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99521" y="6893838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Mobile-first responsiveness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A7B552-9D0F-CA0E-8181-357CD905F6AE}"/>
              </a:ext>
            </a:extLst>
          </p:cNvPr>
          <p:cNvSpPr/>
          <p:nvPr/>
        </p:nvSpPr>
        <p:spPr>
          <a:xfrm>
            <a:off x="12836769" y="7772400"/>
            <a:ext cx="1670539" cy="31652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442" y="534591"/>
            <a:ext cx="11733371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First Impressions Matter: Seamless Onboarding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42" y="1652468"/>
            <a:ext cx="6397585" cy="30116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0442" y="4882872"/>
            <a:ext cx="315539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Get Started Page (Home):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0442" y="5381030"/>
            <a:ext cx="639758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bold, distraction-free gateway.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0442" y="5760006"/>
            <a:ext cx="639758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Striking hero section with AI Resume Builder branding.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0442" y="6138982"/>
            <a:ext cx="6397585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Minimalist design: Title, tagline, and a single red CTA button (‘Get Started’).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0442" y="6828949"/>
            <a:ext cx="639758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Purpose: Eliminate decision fatigue. Users focus on one action.</a:t>
            </a:r>
            <a:endParaRPr lang="en-US" sz="1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993" y="1652468"/>
            <a:ext cx="6397585" cy="295989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59993" y="4831080"/>
            <a:ext cx="243030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Sign-In Page: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7559993" y="5329238"/>
            <a:ext cx="639758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Secure, frictionless entry.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559993" y="5708213"/>
            <a:ext cx="639758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 modal overlay with dark theme for focus.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559993" y="6087189"/>
            <a:ext cx="639758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Two-field simplicity: Email + password (no clutter).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559993" y="6466165"/>
            <a:ext cx="639758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access: Valid credentials → direct to resume builder.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7559993" y="6845141"/>
            <a:ext cx="639758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Security highlight: Encrypted sign-in process.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680442" y="7442835"/>
            <a:ext cx="1326951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Less typing, more doing: From homepage to builder in 2 clicks. No menus, no confusion—just progress.</a:t>
            </a:r>
            <a:endParaRPr lang="en-US" sz="15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51912C-368E-51E1-52CF-DD330C58CD04}"/>
              </a:ext>
            </a:extLst>
          </p:cNvPr>
          <p:cNvSpPr/>
          <p:nvPr/>
        </p:nvSpPr>
        <p:spPr>
          <a:xfrm>
            <a:off x="12836769" y="7772400"/>
            <a:ext cx="1670539" cy="31652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1008</Words>
  <Application>Microsoft Office PowerPoint</Application>
  <PresentationFormat>Custom</PresentationFormat>
  <Paragraphs>119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Sora Medium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Parth Patil</cp:lastModifiedBy>
  <cp:revision>2</cp:revision>
  <dcterms:created xsi:type="dcterms:W3CDTF">2025-03-23T14:12:44Z</dcterms:created>
  <dcterms:modified xsi:type="dcterms:W3CDTF">2025-03-23T14:15:53Z</dcterms:modified>
</cp:coreProperties>
</file>